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12.06.2012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12.06.2012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12.06.2012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572560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1</cp:revision>
  <dcterms:modified xsi:type="dcterms:W3CDTF">2012-06-12T08:16:17Z</dcterms:modified>
</cp:coreProperties>
</file>